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activeX/activeX4.xml" ContentType="application/vnd.ms-office.activeX+xml"/>
  <Override PartName="/ppt/activeX/activeX5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0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009"/>
  <ax:ocxPr ax:name="_cy" ax:value="13335"/>
  <ax:ocxPr ax:name="FlashVars" ax:value=""/>
  <ax:ocxPr ax:name="Movie" ax:value="http://www.youtube.com/v/y4KbyB2UnTM"/>
  <ax:ocxPr ax:name="Src" ax:value="http://www.youtube.com/v/y4KbyB2UnTM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221"/>
  <ax:ocxPr ax:name="_cy" ax:value="12065"/>
  <ax:ocxPr ax:name="FlashVars" ax:value=""/>
  <ax:ocxPr ax:name="Movie" ax:value="http://www.youtube.com/v/8sPyyHY57H4"/>
  <ax:ocxPr ax:name="Src" ax:value="http://www.youtube.com/v/8sPyyHY57H4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221"/>
  <ax:ocxPr ax:name="_cy" ax:value="12065"/>
  <ax:ocxPr ax:name="FlashVars" ax:value=""/>
  <ax:ocxPr ax:name="Movie" ax:value="http://www.youtube.com/v/H9VpwmtnOZc"/>
  <ax:ocxPr ax:name="Src" ax:value="http://www.youtube.com/v/H9VpwmtnOZc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1797"/>
  <ax:ocxPr ax:name="_cy" ax:value="12912"/>
  <ax:ocxPr ax:name="FlashVars" ax:value=""/>
  <ax:ocxPr ax:name="Movie" ax:value="http://www.youtube.com/v/4YQYuiTh-kc"/>
  <ax:ocxPr ax:name="Src" ax:value="http://www.youtube.com/v/4YQYuiTh-kc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856"/>
  <ax:ocxPr ax:name="_cy" ax:value="11642"/>
  <ax:ocxPr ax:name="FlashVars" ax:value=""/>
  <ax:ocxPr ax:name="Movie" ax:value="http://www.youtube.com/v/RMQjxE9pxvI"/>
  <ax:ocxPr ax:name="Src" ax:value="http://www.youtube.com/v/RMQjxE9pxvI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6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441"/>
  <ax:ocxPr ax:name="_cy" ax:value="12700"/>
  <ax:ocxPr ax:name="FlashVars" ax:value=""/>
  <ax:ocxPr ax:name="Movie" ax:value="http://www.youtube.com/v/WbKeo6Tiq1k"/>
  <ax:ocxPr ax:name="Src" ax:value="http://www.youtube.com/v/WbKeo6Tiq1k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7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013"/>
  <ax:ocxPr ax:name="_cy" ax:value="12488"/>
  <ax:ocxPr ax:name="FlashVars" ax:value=""/>
  <ax:ocxPr ax:name="Movie" ax:value="http://www.youtube.com/v/MC3T8YlzFpQ"/>
  <ax:ocxPr ax:name="Src" ax:value="http://www.youtube.com/v/MC3T8YlzFpQ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8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3076"/>
  <ax:ocxPr ax:name="_cy" ax:value="13547"/>
  <ax:ocxPr ax:name="FlashVars" ax:value=""/>
  <ax:ocxPr ax:name="Movie" ax:value="http://www.youtube.com/v/s76Qn7bpCsQ"/>
  <ax:ocxPr ax:name="Src" ax:value="http://www.youtube.com/v/s76Qn7bpCsQ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7E954FD-2367-402E-80B0-BAFF0DDABE97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1FCF8B2-FB48-44EF-BE9E-736A0F8FC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Volcano’s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Hurricane Katrina: Extreme Video</a:t>
            </a:r>
            <a:br>
              <a:rPr lang="en-US" dirty="0" smtClean="0"/>
            </a:br>
            <a:r>
              <a:rPr lang="en-US" dirty="0" smtClean="0"/>
              <a:t>Category 5  2005</a:t>
            </a:r>
            <a:endParaRPr lang="en-US" dirty="0"/>
          </a:p>
        </p:txBody>
      </p:sp>
    </p:spTree>
    <p:controls>
      <p:control spid="23554" name="ShockwaveFlash1" r:id="rId2" imgW="8306960" imgH="487748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Explosive Volcanic Eruptions</a:t>
            </a:r>
            <a:br>
              <a:rPr lang="en-US" b="1" dirty="0" smtClean="0"/>
            </a:br>
            <a:endParaRPr lang="en-US" dirty="0"/>
          </a:p>
        </p:txBody>
      </p:sp>
    </p:spTree>
    <p:controls>
      <p:control spid="1026" name="ShockwaveFlash1" r:id="rId2" imgW="7923240" imgH="48006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Soufriere Hills eruption</a:t>
            </a:r>
            <a:br>
              <a:rPr lang="en-US" dirty="0" smtClean="0"/>
            </a:br>
            <a:endParaRPr lang="en-US" dirty="0"/>
          </a:p>
        </p:txBody>
      </p:sp>
    </p:spTree>
    <p:controls>
      <p:control spid="2050" name="ShockwaveFlash1" r:id="rId2" imgW="7999560" imgH="43434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Hurricanes</a:t>
            </a:r>
            <a:endParaRPr lang="en-US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048000"/>
            <a:ext cx="3400425" cy="331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334000" y="4343400"/>
            <a:ext cx="2381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(NOAA Photo Library</a:t>
            </a:r>
            <a:r>
              <a:rPr lang="en-US" b="1" dirty="0" smtClean="0"/>
              <a:t>)</a:t>
            </a:r>
          </a:p>
          <a:p>
            <a:pPr algn="ctr"/>
            <a:r>
              <a:rPr lang="en-US" b="1" dirty="0" smtClean="0"/>
              <a:t>Hurricane Bob 1991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Hurricane Destruction</a:t>
            </a:r>
            <a:endParaRPr lang="en-US" dirty="0"/>
          </a:p>
        </p:txBody>
      </p:sp>
    </p:spTree>
    <p:controls>
      <p:control spid="19458" name="ShockwaveFlash1" r:id="rId2" imgW="8000000" imgH="4342857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fr-FR" sz="4000" dirty="0" smtClean="0"/>
              <a:t>Hurricane </a:t>
            </a:r>
            <a:r>
              <a:rPr lang="fr-FR" sz="4000" dirty="0" smtClean="0"/>
              <a:t>Lili 2002 Chase </a:t>
            </a:r>
            <a:r>
              <a:rPr lang="fr-FR" sz="4000" dirty="0" err="1" smtClean="0"/>
              <a:t>Intercept</a:t>
            </a:r>
            <a:r>
              <a:rPr lang="fr-FR" sz="4000" dirty="0" smtClean="0"/>
              <a:t> </a:t>
            </a:r>
            <a:r>
              <a:rPr lang="fr-FR" sz="4000" dirty="0" err="1" smtClean="0"/>
              <a:t>Video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err="1" smtClean="0"/>
              <a:t>Category</a:t>
            </a:r>
            <a:r>
              <a:rPr lang="fr-FR" sz="4000" dirty="0" smtClean="0"/>
              <a:t> 1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http://www.youtube.com/watch?v=4YQYuiTh-kc</a:t>
            </a:r>
            <a:endParaRPr lang="en-US" dirty="0"/>
          </a:p>
        </p:txBody>
      </p:sp>
    </p:spTree>
    <p:controls>
      <p:control spid="20482" name="ShockwaveFlash1" r:id="rId2" imgW="7847619" imgH="464884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Approach of Hurricane </a:t>
            </a:r>
            <a:r>
              <a:rPr lang="en-US" dirty="0" smtClean="0"/>
              <a:t>Gustav</a:t>
            </a:r>
            <a:br>
              <a:rPr lang="en-US" dirty="0" smtClean="0"/>
            </a:br>
            <a:r>
              <a:rPr lang="en-US" dirty="0" smtClean="0"/>
              <a:t>Louisiana 2008 Category 2</a:t>
            </a:r>
            <a:endParaRPr lang="en-US" dirty="0"/>
          </a:p>
        </p:txBody>
      </p:sp>
    </p:spTree>
    <p:controls>
      <p:control spid="16386" name="ShockwaveFlash1" r:id="rId2" imgW="8228571" imgH="4191585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Hurricane </a:t>
            </a:r>
            <a:r>
              <a:rPr lang="en-US" sz="3600" dirty="0" smtClean="0"/>
              <a:t>Ivan Video From Barrier </a:t>
            </a:r>
            <a:r>
              <a:rPr lang="en-US" sz="3600" dirty="0" smtClean="0"/>
              <a:t>Islands</a:t>
            </a:r>
            <a:br>
              <a:rPr lang="en-US" sz="3600" dirty="0" smtClean="0"/>
            </a:br>
            <a:r>
              <a:rPr lang="en-US" sz="3600" dirty="0" smtClean="0"/>
              <a:t>2004    Category 3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controls>
      <p:control spid="21506" name="ShockwaveFlash1" r:id="rId2" imgW="8078328" imgH="457142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Hurricane Charley </a:t>
            </a:r>
            <a:r>
              <a:rPr lang="en-US" dirty="0" err="1" smtClean="0"/>
              <a:t>Eyewall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Category 4   2004</a:t>
            </a:r>
            <a:endParaRPr lang="en-US" dirty="0"/>
          </a:p>
        </p:txBody>
      </p:sp>
    </p:spTree>
    <p:controls>
      <p:control spid="22530" name="ShockwaveFlash1" r:id="rId2" imgW="7923810" imgH="4495238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151</TotalTime>
  <Words>27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Volcano’s</vt:lpstr>
      <vt:lpstr> Explosive Volcanic Eruptions </vt:lpstr>
      <vt:lpstr> Soufriere Hills eruption </vt:lpstr>
      <vt:lpstr>Hurricanes</vt:lpstr>
      <vt:lpstr>Hurricane Destruction</vt:lpstr>
      <vt:lpstr>  Hurricane Lili 2002 Chase Intercept Video Category 1  </vt:lpstr>
      <vt:lpstr>Approach of Hurricane Gustav Louisiana 2008 Category 2</vt:lpstr>
      <vt:lpstr>  Hurricane Ivan Video From Barrier Islands 2004    Category 3  </vt:lpstr>
      <vt:lpstr>Hurricane Charley Eyewall Category 4   2004</vt:lpstr>
      <vt:lpstr>Hurricane Katrina: Extreme Video Category 5  2005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Volcano’s</dc:title>
  <dc:creator>backup</dc:creator>
  <cp:lastModifiedBy>backup</cp:lastModifiedBy>
  <cp:revision>22</cp:revision>
  <dcterms:created xsi:type="dcterms:W3CDTF">2009-03-31T00:45:18Z</dcterms:created>
  <dcterms:modified xsi:type="dcterms:W3CDTF">2009-04-19T23:48:38Z</dcterms:modified>
</cp:coreProperties>
</file>