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activeX/activeX4.xml" ContentType="application/vnd.ms-office.activeX+xml"/>
  <Override PartName="/ppt/activeX/activeX5.xml" ContentType="application/vnd.ms-office.activeX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6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644"/>
  <ax:ocxPr ax:name="_cy" ax:value="12700"/>
  <ax:ocxPr ax:name="FlashVars" ax:value=""/>
  <ax:ocxPr ax:name="Movie" ax:value="http://www.youtube.com/v/jF80RqLkl6E"/>
  <ax:ocxPr ax:name="Src" ax:value="http://www.youtube.com/v/jF80RqLkl6E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3711"/>
  <ax:ocxPr ax:name="_cy" ax:value="13123"/>
  <ax:ocxPr ax:name="FlashVars" ax:value=""/>
  <ax:ocxPr ax:name="Movie" ax:value="http://www.youtube.com/v/GLRAJn10C3w"/>
  <ax:ocxPr ax:name="Src" ax:value="http://www.youtube.com/v/GLRAJn10C3w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3076"/>
  <ax:ocxPr ax:name="_cy" ax:value="12700"/>
  <ax:ocxPr ax:name="FlashVars" ax:value=""/>
  <ax:ocxPr ax:name="Movie" ax:value="http://www.youtube.com/v/gKSiRxNhzX0"/>
  <ax:ocxPr ax:name="Src" ax:value="http://www.youtube.com/v/gKSiRxNhzX0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856"/>
  <ax:ocxPr ax:name="_cy" ax:value="12277"/>
  <ax:ocxPr ax:name="FlashVars" ax:value=""/>
  <ax:ocxPr ax:name="Movie" ax:value="http://www.youtube.com/v/7xMDIcsUMmA"/>
  <ax:ocxPr ax:name="Src" ax:value="http://www.youtube.com/v/7xMDIcsUMmA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5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221"/>
  <ax:ocxPr ax:name="_cy" ax:value="12912"/>
  <ax:ocxPr ax:name="FlashVars" ax:value=""/>
  <ax:ocxPr ax:name="Movie" ax:value="http://www.youtube.com/v/B718RsboGEI"/>
  <ax:ocxPr ax:name="Src" ax:value="http://www.youtube.com/v/B718RsboGEI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CDC9574-E447-4773-9E7A-7C8A52A2D3A1}" type="datetimeFigureOut">
              <a:rPr lang="en-US" smtClean="0"/>
              <a:pPr/>
              <a:t>4/5/2009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816BF81-E0B9-43A3-95AA-38AE738D4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19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Teamwork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Teamwork: Birds or People? Find Out</a:t>
            </a:r>
            <a:endParaRPr lang="en-US" dirty="0"/>
          </a:p>
        </p:txBody>
      </p:sp>
    </p:spTree>
    <p:controls>
      <p:control spid="1026" name="ShockwaveFlash1" r:id="rId2" imgW="8152381" imgH="457142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100" dirty="0" smtClean="0"/>
              <a:t>Band, Cheerleading, and Dance Team Bloopers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controls>
      <p:control spid="18434" name="ShockwaveFlash1" r:id="rId2" imgW="8535591" imgH="472381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2008 Cheerleading Worlds - Top Gun Sr Unlimited Co-Ed</a:t>
            </a:r>
            <a:br>
              <a:rPr lang="en-US" b="1" dirty="0" smtClean="0"/>
            </a:br>
            <a:endParaRPr lang="en-US" dirty="0"/>
          </a:p>
        </p:txBody>
      </p:sp>
    </p:spTree>
    <p:controls>
      <p:control spid="2050" name="ShockwaveFlash1" r:id="rId2" imgW="8306960" imgH="457142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Immaculate Reception - original broadcast</a:t>
            </a:r>
            <a:br>
              <a:rPr lang="en-US" b="1" dirty="0" smtClean="0"/>
            </a:br>
            <a:endParaRPr lang="en-US" dirty="0"/>
          </a:p>
        </p:txBody>
      </p:sp>
    </p:spTree>
    <p:controls>
      <p:control spid="3074" name="ShockwaveFlash1" r:id="rId2" imgW="8228571" imgH="4420217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>I</a:t>
            </a:r>
            <a:r>
              <a:rPr lang="en-US" b="1" dirty="0" smtClean="0"/>
              <a:t>rish Tap Dancing (Best show in 2007) Riverdance</a:t>
            </a:r>
            <a:br>
              <a:rPr lang="en-US" b="1" dirty="0" smtClean="0"/>
            </a:br>
            <a:endParaRPr lang="en-US" dirty="0"/>
          </a:p>
        </p:txBody>
      </p:sp>
    </p:spTree>
    <p:controls>
      <p:control spid="4098" name="ShockwaveFlash1" r:id="rId2" imgW="8000000" imgH="464884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Teamwork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752600"/>
            <a:ext cx="4419600" cy="4623816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en-US" dirty="0" smtClean="0"/>
              <a:t>What is good teamwork?</a:t>
            </a:r>
          </a:p>
          <a:p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19600" y="1752600"/>
            <a:ext cx="4724400" cy="4623816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en-US" dirty="0" smtClean="0"/>
              <a:t>What is bad teamwork?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112</TotalTime>
  <Words>28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Teamwork</vt:lpstr>
      <vt:lpstr>Teamwork: Birds or People? Find Out</vt:lpstr>
      <vt:lpstr>Band, Cheerleading, and Dance Team Bloopers </vt:lpstr>
      <vt:lpstr> 2008 Cheerleading Worlds - Top Gun Sr Unlimited Co-Ed </vt:lpstr>
      <vt:lpstr> Immaculate Reception - original broadcast </vt:lpstr>
      <vt:lpstr> Irish Tap Dancing (Best show in 2007) Riverdance </vt:lpstr>
      <vt:lpstr>Teamwork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TeamWork</dc:title>
  <dc:creator>backup</dc:creator>
  <cp:lastModifiedBy>backup</cp:lastModifiedBy>
  <cp:revision>11</cp:revision>
  <dcterms:created xsi:type="dcterms:W3CDTF">2009-03-30T23:59:22Z</dcterms:created>
  <dcterms:modified xsi:type="dcterms:W3CDTF">2009-04-05T22:29:30Z</dcterms:modified>
</cp:coreProperties>
</file>